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6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5E50-76BE-4AA9-8664-897091832E96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7162-1508-48F5-981E-9F433582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0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5E50-76BE-4AA9-8664-897091832E96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7162-1508-48F5-981E-9F433582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69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5E50-76BE-4AA9-8664-897091832E96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7162-1508-48F5-981E-9F433582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2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A533-6951-4E82-B702-F3118E0395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D1BF-5CA6-4442-B712-A484A6FCF2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05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A533-6951-4E82-B702-F3118E0395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D1BF-5CA6-4442-B712-A484A6FCF2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35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A533-6951-4E82-B702-F3118E0395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D1BF-5CA6-4442-B712-A484A6FCF2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944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A533-6951-4E82-B702-F3118E0395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D1BF-5CA6-4442-B712-A484A6FCF2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281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A533-6951-4E82-B702-F3118E0395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D1BF-5CA6-4442-B712-A484A6FCF2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769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A533-6951-4E82-B702-F3118E0395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D1BF-5CA6-4442-B712-A484A6FCF2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946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A533-6951-4E82-B702-F3118E0395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D1BF-5CA6-4442-B712-A484A6FCF2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694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A533-6951-4E82-B702-F3118E0395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D1BF-5CA6-4442-B712-A484A6FCF2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66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5E50-76BE-4AA9-8664-897091832E96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7162-1508-48F5-981E-9F433582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88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A533-6951-4E82-B702-F3118E0395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D1BF-5CA6-4442-B712-A484A6FCF2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780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A533-6951-4E82-B702-F3118E0395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D1BF-5CA6-4442-B712-A484A6FCF2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05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A533-6951-4E82-B702-F3118E0395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D1BF-5CA6-4442-B712-A484A6FCF2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236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5E50-76BE-4AA9-8664-897091832E96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7162-1508-48F5-981E-9F433582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7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5E50-76BE-4AA9-8664-897091832E96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7162-1508-48F5-981E-9F433582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23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5E50-76BE-4AA9-8664-897091832E96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7162-1508-48F5-981E-9F433582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71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5E50-76BE-4AA9-8664-897091832E96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7162-1508-48F5-981E-9F433582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27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5E50-76BE-4AA9-8664-897091832E96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7162-1508-48F5-981E-9F433582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11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5E50-76BE-4AA9-8664-897091832E96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7162-1508-48F5-981E-9F433582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1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5E50-76BE-4AA9-8664-897091832E96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7162-1508-48F5-981E-9F433582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4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05E50-76BE-4AA9-8664-897091832E96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37162-1508-48F5-981E-9F433582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7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5A533-6951-4E82-B702-F3118E03955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2D1BF-5CA6-4442-B712-A484A6FCF2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91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7142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1828800" y="1"/>
            <a:ext cx="731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prstClr val="black"/>
                </a:solidFill>
              </a:rPr>
              <a:t> </a:t>
            </a:r>
            <a:endParaRPr lang="en-US" sz="3200" b="1" dirty="0">
              <a:solidFill>
                <a:prstClr val="black"/>
              </a:solidFill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145473" y="124692"/>
            <a:ext cx="2182091" cy="6525490"/>
            <a:chOff x="76200" y="381000"/>
            <a:chExt cx="1752600" cy="5867400"/>
          </a:xfrm>
        </p:grpSpPr>
        <p:grpSp>
          <p:nvGrpSpPr>
            <p:cNvPr id="3" name="Group 10"/>
            <p:cNvGrpSpPr/>
            <p:nvPr/>
          </p:nvGrpSpPr>
          <p:grpSpPr>
            <a:xfrm>
              <a:off x="76200" y="381000"/>
              <a:ext cx="1752600" cy="5867400"/>
              <a:chOff x="304800" y="381000"/>
              <a:chExt cx="1752600" cy="586740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304800" y="3810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>
                    <a:solidFill>
                      <a:prstClr val="black"/>
                    </a:solidFill>
                  </a:rPr>
                  <a:t>God</a:t>
                </a:r>
                <a:endParaRPr lang="en-US" sz="30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04800" y="24384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>
                    <a:solidFill>
                      <a:prstClr val="black"/>
                    </a:solidFill>
                  </a:rPr>
                  <a:t>Family</a:t>
                </a:r>
                <a:endParaRPr lang="en-US" sz="30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04800" y="44958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 smtClean="0">
                    <a:solidFill>
                      <a:prstClr val="black"/>
                    </a:solidFill>
                  </a:rPr>
                  <a:t>Creation</a:t>
                </a:r>
                <a:endParaRPr lang="en-US" sz="3000" b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3" name="Rectangle 14"/>
            <p:cNvSpPr>
              <a:spLocks noChangeArrowheads="1"/>
            </p:cNvSpPr>
            <p:nvPr/>
          </p:nvSpPr>
          <p:spPr bwMode="auto">
            <a:xfrm>
              <a:off x="838200" y="21336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838200" y="41910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5954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1828800" y="1"/>
            <a:ext cx="731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prstClr val="black"/>
                </a:solidFill>
              </a:rPr>
              <a:t> </a:t>
            </a:r>
            <a:endParaRPr lang="en-US" sz="3200" b="1" dirty="0">
              <a:solidFill>
                <a:prstClr val="black"/>
              </a:solidFill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145473" y="124692"/>
            <a:ext cx="2182091" cy="6525490"/>
            <a:chOff x="76200" y="381000"/>
            <a:chExt cx="1752600" cy="5867400"/>
          </a:xfrm>
        </p:grpSpPr>
        <p:grpSp>
          <p:nvGrpSpPr>
            <p:cNvPr id="3" name="Group 10"/>
            <p:cNvGrpSpPr/>
            <p:nvPr/>
          </p:nvGrpSpPr>
          <p:grpSpPr>
            <a:xfrm>
              <a:off x="76200" y="381000"/>
              <a:ext cx="1752600" cy="5867400"/>
              <a:chOff x="304800" y="381000"/>
              <a:chExt cx="1752600" cy="586740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304800" y="3810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>
                    <a:solidFill>
                      <a:prstClr val="black"/>
                    </a:solidFill>
                  </a:rPr>
                  <a:t>God</a:t>
                </a:r>
                <a:endParaRPr lang="en-US" sz="30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04800" y="24384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>
                    <a:solidFill>
                      <a:prstClr val="black"/>
                    </a:solidFill>
                  </a:rPr>
                  <a:t>Family</a:t>
                </a:r>
                <a:endParaRPr lang="en-US" sz="30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04800" y="44958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 smtClean="0">
                    <a:solidFill>
                      <a:prstClr val="black"/>
                    </a:solidFill>
                  </a:rPr>
                  <a:t>Creation</a:t>
                </a:r>
                <a:endParaRPr lang="en-US" sz="3000" b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3" name="Rectangle 14"/>
            <p:cNvSpPr>
              <a:spLocks noChangeArrowheads="1"/>
            </p:cNvSpPr>
            <p:nvPr/>
          </p:nvSpPr>
          <p:spPr bwMode="auto">
            <a:xfrm>
              <a:off x="838200" y="21336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838200" y="41910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40"/>
          <p:cNvGrpSpPr/>
          <p:nvPr/>
        </p:nvGrpSpPr>
        <p:grpSpPr>
          <a:xfrm>
            <a:off x="6833452" y="124692"/>
            <a:ext cx="2182091" cy="6525490"/>
            <a:chOff x="76200" y="381000"/>
            <a:chExt cx="1752600" cy="5867400"/>
          </a:xfrm>
        </p:grpSpPr>
        <p:grpSp>
          <p:nvGrpSpPr>
            <p:cNvPr id="11" name="Group 10"/>
            <p:cNvGrpSpPr/>
            <p:nvPr/>
          </p:nvGrpSpPr>
          <p:grpSpPr>
            <a:xfrm>
              <a:off x="76200" y="381000"/>
              <a:ext cx="1752600" cy="5867400"/>
              <a:chOff x="304800" y="381000"/>
              <a:chExt cx="1752600" cy="586740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304800" y="3810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>
                    <a:solidFill>
                      <a:prstClr val="black"/>
                    </a:solidFill>
                  </a:rPr>
                  <a:t>God</a:t>
                </a:r>
                <a:endParaRPr lang="en-US" sz="30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04800" y="24384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 smtClean="0">
                    <a:solidFill>
                      <a:prstClr val="black"/>
                    </a:solidFill>
                  </a:rPr>
                  <a:t>Church</a:t>
                </a:r>
                <a:endParaRPr lang="en-US" sz="30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04800" y="44958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 smtClean="0">
                    <a:solidFill>
                      <a:prstClr val="black"/>
                    </a:solidFill>
                  </a:rPr>
                  <a:t>People</a:t>
                </a:r>
              </a:p>
              <a:p>
                <a:pPr algn="ctr"/>
                <a:r>
                  <a:rPr lang="en-US" sz="3000" b="1" dirty="0" smtClean="0">
                    <a:solidFill>
                      <a:prstClr val="black"/>
                    </a:solidFill>
                  </a:rPr>
                  <a:t>Groups</a:t>
                </a:r>
                <a:endParaRPr lang="en-US" sz="3000" b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838200" y="21336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838200" y="41910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oup 40"/>
          <p:cNvGrpSpPr/>
          <p:nvPr/>
        </p:nvGrpSpPr>
        <p:grpSpPr>
          <a:xfrm>
            <a:off x="3591791" y="124692"/>
            <a:ext cx="2182091" cy="6525490"/>
            <a:chOff x="76200" y="381000"/>
            <a:chExt cx="1752600" cy="5867400"/>
          </a:xfrm>
        </p:grpSpPr>
        <p:grpSp>
          <p:nvGrpSpPr>
            <p:cNvPr id="18" name="Group 10"/>
            <p:cNvGrpSpPr/>
            <p:nvPr/>
          </p:nvGrpSpPr>
          <p:grpSpPr>
            <a:xfrm>
              <a:off x="76200" y="381000"/>
              <a:ext cx="1752600" cy="5867400"/>
              <a:chOff x="304800" y="381000"/>
              <a:chExt cx="1752600" cy="586740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304800" y="3810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>
                    <a:solidFill>
                      <a:prstClr val="black"/>
                    </a:solidFill>
                  </a:rPr>
                  <a:t>God</a:t>
                </a:r>
                <a:endParaRPr lang="en-US" sz="30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04800" y="24384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 smtClean="0">
                    <a:solidFill>
                      <a:prstClr val="black"/>
                    </a:solidFill>
                  </a:rPr>
                  <a:t>Israel</a:t>
                </a:r>
                <a:endParaRPr lang="en-US" sz="30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04800" y="4495800"/>
                <a:ext cx="1752600" cy="1752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 smtClean="0">
                    <a:solidFill>
                      <a:prstClr val="black"/>
                    </a:solidFill>
                  </a:rPr>
                  <a:t>Nations</a:t>
                </a:r>
                <a:endParaRPr lang="en-US" sz="3000" b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838200" y="21336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838200" y="4191000"/>
              <a:ext cx="228600" cy="304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4847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15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Groben</dc:creator>
  <cp:lastModifiedBy>William Groben</cp:lastModifiedBy>
  <cp:revision>1</cp:revision>
  <dcterms:created xsi:type="dcterms:W3CDTF">2015-07-23T10:30:57Z</dcterms:created>
  <dcterms:modified xsi:type="dcterms:W3CDTF">2015-07-23T10:36:03Z</dcterms:modified>
</cp:coreProperties>
</file>